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64" r:id="rId7"/>
    <p:sldId id="259" r:id="rId8"/>
    <p:sldId id="260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18" autoAdjust="0"/>
    <p:restoredTop sz="94584" autoAdjust="0"/>
  </p:normalViewPr>
  <p:slideViewPr>
    <p:cSldViewPr snapToGrid="0" snapToObjects="1">
      <p:cViewPr varScale="1">
        <p:scale>
          <a:sx n="86" d="100"/>
          <a:sy n="86" d="100"/>
        </p:scale>
        <p:origin x="-6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16.jpg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a7460d0eec7baa6db72ab966714669e4754fea9ae127b44d6da56761260c2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14" y="1503360"/>
            <a:ext cx="5640707" cy="4230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697" y="33335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Real or Fake?</a:t>
            </a:r>
            <a:endParaRPr lang="en-US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16250" y="6037589"/>
            <a:ext cx="3467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do YOU believe?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57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or Fake?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Ghosts</a:t>
            </a:r>
            <a:endParaRPr lang="en-US" dirty="0"/>
          </a:p>
        </p:txBody>
      </p:sp>
      <p:pic>
        <p:nvPicPr>
          <p:cNvPr id="5" name="Picture 4" descr="standing-d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0" y="2663826"/>
            <a:ext cx="3871050" cy="2717800"/>
          </a:xfrm>
          <a:prstGeom prst="rect">
            <a:avLst/>
          </a:prstGeom>
        </p:spPr>
      </p:pic>
      <p:pic>
        <p:nvPicPr>
          <p:cNvPr id="6" name="Picture 5" descr="3a6833e10ad7c7287c8547c18120635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03562"/>
            <a:ext cx="4378325" cy="32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or Fake?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Dinosaurs</a:t>
            </a:r>
            <a:endParaRPr lang="en-US" dirty="0"/>
          </a:p>
        </p:txBody>
      </p:sp>
      <p:pic>
        <p:nvPicPr>
          <p:cNvPr id="4" name="Picture 3" descr="1280px-Tyrannosaurus_Rex_Holotype.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5" y="2132726"/>
            <a:ext cx="3665721" cy="2428540"/>
          </a:xfrm>
          <a:prstGeom prst="rect">
            <a:avLst/>
          </a:prstGeom>
        </p:spPr>
      </p:pic>
      <p:pic>
        <p:nvPicPr>
          <p:cNvPr id="5" name="Picture 4" descr="Bitten By T Re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31" y="4268959"/>
            <a:ext cx="4093943" cy="2304011"/>
          </a:xfrm>
          <a:prstGeom prst="rect">
            <a:avLst/>
          </a:prstGeom>
        </p:spPr>
      </p:pic>
      <p:pic>
        <p:nvPicPr>
          <p:cNvPr id="6" name="Picture 5" descr="photo_21856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08" y="1417638"/>
            <a:ext cx="2723860" cy="29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or Fake?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Psychic Abilities (ESP, read minds, see future)</a:t>
            </a:r>
            <a:endParaRPr lang="en-US" dirty="0"/>
          </a:p>
        </p:txBody>
      </p:sp>
      <p:pic>
        <p:nvPicPr>
          <p:cNvPr id="4" name="Picture 3" descr="shutterstock_44775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25" y="2784474"/>
            <a:ext cx="3342225" cy="2232025"/>
          </a:xfrm>
          <a:prstGeom prst="rect">
            <a:avLst/>
          </a:prstGeom>
        </p:spPr>
      </p:pic>
      <p:pic>
        <p:nvPicPr>
          <p:cNvPr id="5" name="Picture 4" descr="event_22155718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6125"/>
            <a:ext cx="5390444" cy="30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4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or Fake?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La </a:t>
            </a:r>
            <a:r>
              <a:rPr lang="en-US" dirty="0" err="1" smtClean="0"/>
              <a:t>Llorona</a:t>
            </a:r>
            <a:endParaRPr lang="en-US" dirty="0"/>
          </a:p>
        </p:txBody>
      </p:sp>
      <p:pic>
        <p:nvPicPr>
          <p:cNvPr id="4" name="Picture 3" descr="la_llorona_by_nativecartoon-d5qd7g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7" y="2381250"/>
            <a:ext cx="4540989" cy="3254375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68749"/>
            <a:ext cx="4419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or Fake?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Global Warming</a:t>
            </a:r>
            <a:endParaRPr lang="en-US" dirty="0"/>
          </a:p>
        </p:txBody>
      </p:sp>
      <p:pic>
        <p:nvPicPr>
          <p:cNvPr id="4" name="Picture 3" descr="Global_Warm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5" y="1417638"/>
            <a:ext cx="2665514" cy="1770559"/>
          </a:xfrm>
          <a:prstGeom prst="rect">
            <a:avLst/>
          </a:prstGeom>
        </p:spPr>
      </p:pic>
      <p:pic>
        <p:nvPicPr>
          <p:cNvPr id="5" name="Picture 4" descr="Hurrica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88" y="1600200"/>
            <a:ext cx="2153412" cy="1613916"/>
          </a:xfrm>
          <a:prstGeom prst="rect">
            <a:avLst/>
          </a:prstGeom>
        </p:spPr>
      </p:pic>
      <p:pic>
        <p:nvPicPr>
          <p:cNvPr id="6" name="Picture 5" descr="polar-bear-640x4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34" y="3370760"/>
            <a:ext cx="4109263" cy="3081947"/>
          </a:xfrm>
          <a:prstGeom prst="rect">
            <a:avLst/>
          </a:prstGeom>
        </p:spPr>
      </p:pic>
      <p:pic>
        <p:nvPicPr>
          <p:cNvPr id="7" name="Picture 6" descr="770px-Instrumental_Temperature_Recor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4" y="3370760"/>
            <a:ext cx="4107550" cy="32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or Fake?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Aliens</a:t>
            </a:r>
            <a:endParaRPr lang="en-US" dirty="0"/>
          </a:p>
        </p:txBody>
      </p:sp>
      <p:pic>
        <p:nvPicPr>
          <p:cNvPr id="4" name="Picture 3" descr="area51_176830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65" y="1417638"/>
            <a:ext cx="3734060" cy="2336799"/>
          </a:xfrm>
          <a:prstGeom prst="rect">
            <a:avLst/>
          </a:prstGeom>
        </p:spPr>
      </p:pic>
      <p:pic>
        <p:nvPicPr>
          <p:cNvPr id="5" name="Picture 4" descr="Alien-bo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5" y="1417638"/>
            <a:ext cx="3310106" cy="4127500"/>
          </a:xfrm>
          <a:prstGeom prst="rect">
            <a:avLst/>
          </a:prstGeom>
        </p:spPr>
      </p:pic>
      <p:pic>
        <p:nvPicPr>
          <p:cNvPr id="6" name="Picture 5" descr="2b117753d0a649519e03c0e7b920a89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71" y="3563198"/>
            <a:ext cx="4183829" cy="27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5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lar-bear-640x4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51" y="1225764"/>
            <a:ext cx="1711763" cy="1283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Response: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5635"/>
            <a:ext cx="8229600" cy="31108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Are some of these easier to believe in than others? Why or why not?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would it take to convince you that any of these were real?</a:t>
            </a:r>
          </a:p>
        </p:txBody>
      </p:sp>
      <p:pic>
        <p:nvPicPr>
          <p:cNvPr id="4" name="Picture 3" descr="standing-de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0" y="1550550"/>
            <a:ext cx="1628373" cy="1143254"/>
          </a:xfrm>
          <a:prstGeom prst="rect">
            <a:avLst/>
          </a:prstGeom>
        </p:spPr>
      </p:pic>
      <p:pic>
        <p:nvPicPr>
          <p:cNvPr id="7" name="Picture 6" descr="shutterstock_44775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35" y="1466969"/>
            <a:ext cx="1786717" cy="1193216"/>
          </a:xfrm>
          <a:prstGeom prst="rect">
            <a:avLst/>
          </a:prstGeom>
        </p:spPr>
      </p:pic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52" y="2211585"/>
            <a:ext cx="1714555" cy="964437"/>
          </a:xfrm>
          <a:prstGeom prst="rect">
            <a:avLst/>
          </a:prstGeom>
        </p:spPr>
      </p:pic>
      <p:pic>
        <p:nvPicPr>
          <p:cNvPr id="9" name="Picture 8" descr="Alien-bon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89" y="1468346"/>
            <a:ext cx="1255511" cy="1565546"/>
          </a:xfrm>
          <a:prstGeom prst="rect">
            <a:avLst/>
          </a:prstGeom>
        </p:spPr>
      </p:pic>
      <p:pic>
        <p:nvPicPr>
          <p:cNvPr id="10" name="Picture 9" descr="1280px-Tyrannosaurus_Rex_Holotype.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13" y="2063577"/>
            <a:ext cx="1849011" cy="122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5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231</TotalTime>
  <Words>84</Words>
  <Application>Microsoft Macintosh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Real or Fake?</vt:lpstr>
      <vt:lpstr>Real or Fake?</vt:lpstr>
      <vt:lpstr>Real or Fake?</vt:lpstr>
      <vt:lpstr>Real or Fake?</vt:lpstr>
      <vt:lpstr>Real or Fake?</vt:lpstr>
      <vt:lpstr>Real or Fake?</vt:lpstr>
      <vt:lpstr>Real or Fake?</vt:lpstr>
      <vt:lpstr>Writing Response: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Daydree Snow</cp:lastModifiedBy>
  <cp:revision>56</cp:revision>
  <dcterms:created xsi:type="dcterms:W3CDTF">2010-04-12T23:12:02Z</dcterms:created>
  <dcterms:modified xsi:type="dcterms:W3CDTF">2015-10-13T00:05:50Z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